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w Cen MT" panose="020B0602020104020603" pitchFamily="34" charset="77"/>
      <p:regular r:id="rId25"/>
      <p:bold r:id="rId26"/>
      <p:italic r:id="rId27"/>
      <p:boldItalic r:id="rId28"/>
    </p:embeddedFont>
    <p:embeddedFont>
      <p:font typeface="Tw Cen MT Condensed" panose="020B0606020104020203" pitchFamily="34" charset="77"/>
      <p:regular r:id="rId29"/>
      <p:bold r:id="rId30"/>
    </p:embeddedFont>
    <p:embeddedFont>
      <p:font typeface="Wingdings 3" pitchFamily="2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F8DC1-3FE2-644E-802B-D6C33CFA2C90}" type="datetimeFigureOut">
              <a:rPr lang="en-US" smtClean="0"/>
              <a:t>8/22/19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CB0D-253F-814F-BB19-CE82F518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o.esri.com/audio-ti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o.esri.com/audio-ti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o.esri.com/audio-stat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hyperlink" Target="http://www.esri.com/en-us/about/careers/mai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i.com/en-us/about/careers/main" TargetMode="External"/><Relationship Id="rId5" Type="http://schemas.openxmlformats.org/officeDocument/2006/relationships/hyperlink" Target="https://odoe.net/" TargetMode="Externa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javascript/latest/sample-code/featurelayerview-query-distance/live/index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kcountyohio.maps.arcgis.com/apps/opsdashboard/index.html#/568a71ea5f5845dfb8b135dbe5d465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dscapeteam.maps.arcgis.com/apps/Cascade/index.html?appid=cd69320c00384d8094d83b45e84fd5a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_Audio_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lucanicola.github.io/JSAPI_demos/rock-the-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js.arcgi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24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NY, Aug 2019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05D11-047D-AD45-A10D-C0ECCA5EE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9" y="1911885"/>
            <a:ext cx="3986783" cy="3151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0A52F-21D0-8C46-8FC1-0CE3EA862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 count</a:t>
            </a:r>
          </a:p>
          <a:p>
            <a:pPr lvl="1"/>
            <a:r>
              <a:rPr lang="en-US" dirty="0"/>
              <a:t>9 fields to 9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2102631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4B7B80-E941-E74D-AA9D-30D4F38A3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45648"/>
            <a:chOff x="1163575" y="1914982"/>
            <a:chExt cx="4152900" cy="6456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4116"/>
            <a:stretch/>
          </p:blipFill>
          <p:spPr>
            <a:xfrm>
              <a:off x="1163575" y="2280621"/>
              <a:ext cx="2323337" cy="28000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</a:t>
              </a:r>
              <a:r>
                <a:rPr lang="en-US" sz="1400" dirty="0" err="1"/>
                <a:t>hh</a:t>
              </a:r>
              <a:r>
                <a:rPr lang="en-US" sz="1400" dirty="0"/>
                <a:t> count)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48401"/>
            <a:chOff x="1163575" y="2904124"/>
            <a:chExt cx="4152900" cy="6484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575" y="3291840"/>
              <a:ext cx="2323337" cy="26068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717563"/>
            <a:chOff x="1163575" y="3898652"/>
            <a:chExt cx="4152900" cy="7175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4440"/>
            <a:stretch/>
          </p:blipFill>
          <p:spPr>
            <a:xfrm>
              <a:off x="1163575" y="4308438"/>
              <a:ext cx="2323337" cy="3077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</a:t>
              </a:r>
              <a:r>
                <a:rPr lang="en-US" sz="1400" dirty="0" err="1"/>
                <a:t>hh</a:t>
              </a:r>
              <a:r>
                <a:rPr lang="en-US" sz="1400" dirty="0"/>
                <a:t> count)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2924E00-8246-AD46-AB92-A018D86AA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408B66B-6BF8-DF44-AB90-990832840AB6}"/>
              </a:ext>
            </a:extLst>
          </p:cNvPr>
          <p:cNvGrpSpPr/>
          <p:nvPr/>
        </p:nvGrpSpPr>
        <p:grpSpPr>
          <a:xfrm>
            <a:off x="1163575" y="4502469"/>
            <a:ext cx="2305164" cy="1079286"/>
            <a:chOff x="1163575" y="4718224"/>
            <a:chExt cx="2305164" cy="107928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1138C97-9D48-C741-A8DE-C77CA4FF4703}"/>
                </a:ext>
              </a:extLst>
            </p:cNvPr>
            <p:cNvSpPr txBox="1"/>
            <p:nvPr/>
          </p:nvSpPr>
          <p:spPr>
            <a:xfrm rot="16200000">
              <a:off x="820510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Less than $15k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1EA3B2-08A8-134B-8104-0D09CE59F12F}"/>
                </a:ext>
              </a:extLst>
            </p:cNvPr>
            <p:cNvSpPr txBox="1"/>
            <p:nvPr/>
          </p:nvSpPr>
          <p:spPr>
            <a:xfrm rot="16200000">
              <a:off x="1077878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$15k to $25k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5DA2FF-1553-5F45-8A4C-4C055638504C}"/>
                </a:ext>
              </a:extLst>
            </p:cNvPr>
            <p:cNvSpPr txBox="1"/>
            <p:nvPr/>
          </p:nvSpPr>
          <p:spPr>
            <a:xfrm rot="16200000">
              <a:off x="1335246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$25k to $35k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46CFE0-A17D-FA44-9926-F598E2C994F4}"/>
                </a:ext>
              </a:extLst>
            </p:cNvPr>
            <p:cNvSpPr txBox="1"/>
            <p:nvPr/>
          </p:nvSpPr>
          <p:spPr>
            <a:xfrm rot="16200000">
              <a:off x="1592614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$35k to $50k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4256C3-2018-5546-BC91-56870ACD0DB2}"/>
                </a:ext>
              </a:extLst>
            </p:cNvPr>
            <p:cNvSpPr txBox="1"/>
            <p:nvPr/>
          </p:nvSpPr>
          <p:spPr>
            <a:xfrm rot="16200000">
              <a:off x="1849982" y="5208223"/>
              <a:ext cx="93235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$50k to $75k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802C02-9B40-AB4A-91B7-AEDCB578FC96}"/>
                </a:ext>
              </a:extLst>
            </p:cNvPr>
            <p:cNvSpPr txBox="1"/>
            <p:nvPr/>
          </p:nvSpPr>
          <p:spPr>
            <a:xfrm rot="16200000">
              <a:off x="2064341" y="5165215"/>
              <a:ext cx="1018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$75k to $100k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4131A3-8C85-4346-AD9F-BAA3300F554B}"/>
                </a:ext>
              </a:extLst>
            </p:cNvPr>
            <p:cNvSpPr txBox="1"/>
            <p:nvPr/>
          </p:nvSpPr>
          <p:spPr>
            <a:xfrm rot="16200000">
              <a:off x="2306309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$100k to $150k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21C7625-F16B-BD46-929A-062A83B386A6}"/>
                </a:ext>
              </a:extLst>
            </p:cNvPr>
            <p:cNvSpPr txBox="1"/>
            <p:nvPr/>
          </p:nvSpPr>
          <p:spPr>
            <a:xfrm rot="16200000">
              <a:off x="2563677" y="5149815"/>
              <a:ext cx="10491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$150k to $200k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35815B-CE25-1E45-B4DC-33CA6FADE850}"/>
                </a:ext>
              </a:extLst>
            </p:cNvPr>
            <p:cNvSpPr txBox="1"/>
            <p:nvPr/>
          </p:nvSpPr>
          <p:spPr>
            <a:xfrm rot="16200000">
              <a:off x="2805986" y="5134756"/>
              <a:ext cx="10792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More than $200k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147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-0.14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AD8D41-E9FE-904F-A6D3-17E65B52B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A11991A4-E144-BF41-B343-CEB2C199A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911885"/>
            <a:ext cx="5616641" cy="309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7BA-EF30-334F-A516-BB7D118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8250-3D7A-3146-AFF5-AC7D712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Completely experimental</a:t>
            </a:r>
          </a:p>
          <a:p>
            <a:r>
              <a:rPr lang="en-US" dirty="0"/>
              <a:t>Has given me ideas!</a:t>
            </a:r>
          </a:p>
          <a:p>
            <a:pPr lvl="1"/>
            <a:r>
              <a:rPr lang="en-US" dirty="0"/>
              <a:t>Potential accessibility enhancements</a:t>
            </a:r>
          </a:p>
          <a:p>
            <a:pPr lvl="1"/>
            <a:r>
              <a:rPr lang="en-US" dirty="0"/>
              <a:t>I can realize my dream of becoming a Mapping DJ</a:t>
            </a:r>
          </a:p>
          <a:p>
            <a:pPr lvl="1"/>
            <a:r>
              <a:rPr lang="en-US" dirty="0"/>
              <a:t>Get rich on SoundCloud</a:t>
            </a:r>
          </a:p>
        </p:txBody>
      </p:sp>
    </p:spTree>
    <p:extLst>
      <p:ext uri="{BB962C8B-B14F-4D97-AF65-F5344CB8AC3E}">
        <p14:creationId xmlns:p14="http://schemas.microsoft.com/office/powerpoint/2010/main" val="7909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289286" y="4791891"/>
            <a:ext cx="239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7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3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P5js/ArcGIS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3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sound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4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560</Words>
  <Application>Microsoft Macintosh PowerPoint</Application>
  <PresentationFormat>Widescreen</PresentationFormat>
  <Paragraphs>118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Tw Cen MT</vt:lpstr>
      <vt:lpstr>Wingdings 3</vt:lpstr>
      <vt:lpstr>Tw Cen MT Condensed</vt:lpstr>
      <vt:lpstr>Calibri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P5js/ArcGIS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44</cp:revision>
  <dcterms:created xsi:type="dcterms:W3CDTF">2019-08-14T21:09:25Z</dcterms:created>
  <dcterms:modified xsi:type="dcterms:W3CDTF">2019-08-22T19:02:50Z</dcterms:modified>
</cp:coreProperties>
</file>